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9" d="100"/>
          <a:sy n="4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8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316367"/>
            <a:ext cx="57139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INTRODUÇÃO AO PRONT.ÚNICO</a:t>
            </a:r>
            <a:endParaRPr lang="en-US" sz="2187" dirty="0"/>
          </a:p>
        </p:txBody>
      </p:sp>
      <p:sp>
        <p:nvSpPr>
          <p:cNvPr id="6" name="Text 2"/>
          <p:cNvSpPr/>
          <p:nvPr/>
        </p:nvSpPr>
        <p:spPr>
          <a:xfrm>
            <a:off x="6319599" y="3913465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Pront.único é um aplicativo pioneiro que revolucionará a gestão de informações em saúde; reunindo em um único local todas as informações médicas dos pacientes, incluindo prontuários, exames e receitas médicas.</a:t>
            </a:r>
            <a:endParaRPr lang="en-US" sz="17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3C3F91B-8559-34F9-3D2A-112628F6BEC8}"/>
              </a:ext>
            </a:extLst>
          </p:cNvPr>
          <p:cNvSpPr/>
          <p:nvPr/>
        </p:nvSpPr>
        <p:spPr>
          <a:xfrm>
            <a:off x="8509805" y="1402718"/>
            <a:ext cx="57139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PRONT.ÚNICO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72283"/>
            <a:ext cx="84137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PROBLEMA QUE O PRONT.ÚNICO RESOLVE</a:t>
            </a:r>
            <a:endParaRPr lang="en-US" sz="2187" dirty="0"/>
          </a:p>
        </p:txBody>
      </p:sp>
      <p:sp>
        <p:nvSpPr>
          <p:cNvPr id="6" name="Shape 2"/>
          <p:cNvSpPr/>
          <p:nvPr/>
        </p:nvSpPr>
        <p:spPr>
          <a:xfrm>
            <a:off x="4490799" y="29192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4652605" y="2960965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919293"/>
            <a:ext cx="3820001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Fragmentação de Dados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469124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Informações médicas dispersas em diferentes sistemas, dificultando o acesso e a coordenação do cuidado.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9192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9337834" y="2960965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919293"/>
            <a:ext cx="3820001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Perda de Continuidade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469124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Pacientes precisam repetir seus históricos a cada novo atendimento, prejudicando a qualidade do cuidado.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49409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4564975" y="4982647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4940975"/>
            <a:ext cx="8584287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Ineficiência Administrativa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4" y="5490804"/>
            <a:ext cx="4042172" cy="1499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Processos manuais e duplicados geram desperdício de tempo e recursos para profissionais de saúde.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2433280"/>
            <a:ext cx="92348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PRINCIPAIS FUNCIONALIDADES DO PRONT.ÚNICO</a:t>
            </a:r>
            <a:endParaRPr lang="en-US" sz="2187" dirty="0"/>
          </a:p>
        </p:txBody>
      </p:sp>
      <p:sp>
        <p:nvSpPr>
          <p:cNvPr id="5" name="Text 2"/>
          <p:cNvSpPr/>
          <p:nvPr/>
        </p:nvSpPr>
        <p:spPr>
          <a:xfrm>
            <a:off x="2037993" y="3230285"/>
            <a:ext cx="3156347" cy="8331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u="sng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Prontuário Eletrônico Unificado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63390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 de forma segura e centralizada todas as informações médicas do paciente.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230285"/>
            <a:ext cx="3156347" cy="8331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u="sng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Compartilhamento de Dados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63390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Permite que profissionais de saúde autorizados acessem e compartilhem informações de forma ágil e segura.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230285"/>
            <a:ext cx="3156347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u="sng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Agenda e Teleconsulta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846790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 agendamento de consultas de retorno e realização de atendimentos remotos.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1765340"/>
            <a:ext cx="90520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BENEFÍCIOS DO PRONT.ÚNICO PARA PACIENTES</a:t>
            </a:r>
            <a:endParaRPr lang="en-US" sz="2187" dirty="0"/>
          </a:p>
        </p:txBody>
      </p:sp>
      <p:sp>
        <p:nvSpPr>
          <p:cNvPr id="5" name="Shape 2"/>
          <p:cNvSpPr/>
          <p:nvPr/>
        </p:nvSpPr>
        <p:spPr>
          <a:xfrm>
            <a:off x="2037993" y="2556867"/>
            <a:ext cx="5166122" cy="1675924"/>
          </a:xfrm>
          <a:prstGeom prst="roundRect">
            <a:avLst>
              <a:gd name="adj" fmla="val 5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2267783" y="2786658"/>
            <a:ext cx="4706541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Continuidade do Cuidado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336488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Acesso a histórico médico completo, evitando repetição de informações.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56867"/>
            <a:ext cx="5166122" cy="1675924"/>
          </a:xfrm>
          <a:prstGeom prst="roundRect">
            <a:avLst>
              <a:gd name="adj" fmla="val 5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656076" y="2786658"/>
            <a:ext cx="4706541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Conveniência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336488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Agendamento e realização de consultas remotas, melhorando a acessibilidade.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454962"/>
            <a:ext cx="5166122" cy="2009180"/>
          </a:xfrm>
          <a:prstGeom prst="roundRect">
            <a:avLst>
              <a:gd name="adj" fmla="val 497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2267783" y="4684752"/>
            <a:ext cx="4706541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Transparência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234583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Visualização de exames, receitas médicas e evolução do tratamento de forma clara e organizada.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454962"/>
            <a:ext cx="5166122" cy="2009180"/>
          </a:xfrm>
          <a:prstGeom prst="roundRect">
            <a:avLst>
              <a:gd name="adj" fmla="val 497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656076" y="4684752"/>
            <a:ext cx="4706541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Segurança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234583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Proteção e controle de acesso às informações médicas pessoais, de acordo com a Lei de proteção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2555438"/>
            <a:ext cx="87312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BENEFÍCIOS DO PRONT.ÚNICO PARA MÉDICOS</a:t>
            </a:r>
            <a:endParaRPr lang="en-US" sz="218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34696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24563"/>
            <a:ext cx="32958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674394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Redução do tempo gasto com processos administrativos e acesso rápido às informações.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34696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124563"/>
            <a:ext cx="3296007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Colaboração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674394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Facilitação da comunicação e coordenação de cuidados entre equipes médicas.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34696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124563"/>
            <a:ext cx="3296007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Insights Clínicos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674394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Análise de dados para apoiar a tomada de decisão e melhoria contínua dos cuidados.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50025"/>
            <a:ext cx="80950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INTEGRAÇÃO COM SISTEMAS EXISTENTES</a:t>
            </a:r>
            <a:endParaRPr lang="en-US" sz="218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747123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1969294"/>
            <a:ext cx="78621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Sistemas Hospitalares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519124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Interoperabilidade com os principais sistemas de informação hospitalar.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524607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746778"/>
            <a:ext cx="78621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Exames Laboratoriais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296608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Integração com provedores de serviços de exames para acesso a resultados.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302091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524262"/>
            <a:ext cx="78621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Prescrições Médicas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074093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Conexão com farmácias para emissão e acompanhamento de receitas.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29345"/>
            <a:ext cx="93064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PLANOS DE EXPANSÃO E DESENVOLVIMENTO FUTURO</a:t>
            </a:r>
            <a:endParaRPr lang="en-US" sz="2187" dirty="0"/>
          </a:p>
        </p:txBody>
      </p:sp>
      <p:sp>
        <p:nvSpPr>
          <p:cNvPr id="6" name="Shape 2"/>
          <p:cNvSpPr/>
          <p:nvPr/>
        </p:nvSpPr>
        <p:spPr>
          <a:xfrm>
            <a:off x="1144310" y="2373630"/>
            <a:ext cx="44410" cy="4426625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1416427" y="285124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916484" y="26235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078290" y="2665214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595801"/>
            <a:ext cx="77510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Aplicativo Mobile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45631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Lançamento de uma versão móvel para facilitar o acesso dos pacientes.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40084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916484" y="41731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999232" y="4214813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145399"/>
            <a:ext cx="77510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Inteligência Artificial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5230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Incorporação de recursos de IA para apoiar os profissionais de saúde.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9504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916484" y="57227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990660" y="5764411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694997"/>
            <a:ext cx="77510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Expansão Nacional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244828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Planos de escalabilidade para oferecer o Pront.único em todo o país.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6634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2"/>
          <p:cNvSpPr/>
          <p:nvPr/>
        </p:nvSpPr>
        <p:spPr>
          <a:xfrm>
            <a:off x="2037993" y="5260538"/>
            <a:ext cx="10554414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Junte-se a nós nesta jornada de transformação do sistema de saúde. 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927050"/>
            <a:ext cx="10554414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18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Pront.único: unido você à sua saúde.</a:t>
            </a:r>
            <a:endParaRPr lang="en-US" sz="21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412</Words>
  <Application>Microsoft Office PowerPoint</Application>
  <PresentationFormat>Personalizar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Syne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Bruno Guedes</cp:lastModifiedBy>
  <cp:revision>4</cp:revision>
  <dcterms:created xsi:type="dcterms:W3CDTF">2024-06-13T22:55:37Z</dcterms:created>
  <dcterms:modified xsi:type="dcterms:W3CDTF">2024-06-16T00:09:33Z</dcterms:modified>
</cp:coreProperties>
</file>